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570785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502B2F-DA26-4F0A-82B2-6555D54AC9C4}" v="1" dt="2025-09-25T07:58:34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ux MOUISSE" userId="3b6c9c69-bb98-4c21-8b82-ffa2c1adf7e6" providerId="ADAL" clId="{C4F72CF2-64A1-4C09-A46A-45698CE045CD}"/>
    <pc:docChg chg="modSld">
      <pc:chgData name="Margaux MOUISSE" userId="3b6c9c69-bb98-4c21-8b82-ffa2c1adf7e6" providerId="ADAL" clId="{C4F72CF2-64A1-4C09-A46A-45698CE045CD}" dt="2025-09-25T07:58:52.734" v="13" actId="1076"/>
      <pc:docMkLst>
        <pc:docMk/>
      </pc:docMkLst>
      <pc:sldChg chg="addSp modSp mod">
        <pc:chgData name="Margaux MOUISSE" userId="3b6c9c69-bb98-4c21-8b82-ffa2c1adf7e6" providerId="ADAL" clId="{C4F72CF2-64A1-4C09-A46A-45698CE045CD}" dt="2025-09-25T07:58:52.734" v="13" actId="1076"/>
        <pc:sldMkLst>
          <pc:docMk/>
          <pc:sldMk cId="1103232221" sldId="2145707850"/>
        </pc:sldMkLst>
        <pc:spChg chg="add mod">
          <ac:chgData name="Margaux MOUISSE" userId="3b6c9c69-bb98-4c21-8b82-ffa2c1adf7e6" providerId="ADAL" clId="{C4F72CF2-64A1-4C09-A46A-45698CE045CD}" dt="2025-09-25T07:58:52.734" v="13" actId="1076"/>
          <ac:spMkLst>
            <pc:docMk/>
            <pc:sldMk cId="1103232221" sldId="2145707850"/>
            <ac:spMk id="3" creationId="{7D39BE9F-A98A-C70B-4E05-D453CB369153}"/>
          </ac:spMkLst>
        </pc:spChg>
        <pc:spChg chg="mod">
          <ac:chgData name="Margaux MOUISSE" userId="3b6c9c69-bb98-4c21-8b82-ffa2c1adf7e6" providerId="ADAL" clId="{C4F72CF2-64A1-4C09-A46A-45698CE045CD}" dt="2025-09-25T07:58:29.495" v="0" actId="1076"/>
          <ac:spMkLst>
            <pc:docMk/>
            <pc:sldMk cId="1103232221" sldId="2145707850"/>
            <ac:spMk id="6" creationId="{5C65B9E0-4065-4030-10E8-8CA3CE7E5B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03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55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63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86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44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10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46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91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60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90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44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C629A5-F8EF-4EA0-A50D-670FDF066495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CE77E-1440-4F8E-A9D4-B36DF37356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40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E2923-36ED-E3D4-BB4A-73E5D1AA3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1E0BB2-3569-61DF-4039-245F9DCD7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60648"/>
            <a:ext cx="8053504" cy="648072"/>
          </a:xfrm>
        </p:spPr>
        <p:txBody>
          <a:bodyPr/>
          <a:lstStyle/>
          <a:p>
            <a:r>
              <a:rPr lang="fr-FR" sz="3200" b="1" kern="1200" dirty="0">
                <a:solidFill>
                  <a:srgbClr val="002060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rPr>
              <a:t>Organigramme de l’équipe de la MRE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C65B9E0-4065-4030-10E8-8CA3CE7E5B70}"/>
              </a:ext>
            </a:extLst>
          </p:cNvPr>
          <p:cNvSpPr txBox="1"/>
          <p:nvPr/>
        </p:nvSpPr>
        <p:spPr>
          <a:xfrm>
            <a:off x="3625811" y="1409496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ROUCOLLE Patrice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Directeur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04 92 72 56 81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E390A05-A100-C3FF-0E46-3127B26E32D3}"/>
              </a:ext>
            </a:extLst>
          </p:cNvPr>
          <p:cNvSpPr txBox="1"/>
          <p:nvPr/>
        </p:nvSpPr>
        <p:spPr>
          <a:xfrm>
            <a:off x="1612826" y="2593182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ESPIE Nathalie (mi-temps)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porcine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n.espie@mre-paca.fr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07 86 12 56 10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D13667D-61DA-3BBA-70F1-1D5103BF3329}"/>
              </a:ext>
            </a:extLst>
          </p:cNvPr>
          <p:cNvSpPr txBox="1"/>
          <p:nvPr/>
        </p:nvSpPr>
        <p:spPr>
          <a:xfrm>
            <a:off x="1612826" y="3392806"/>
            <a:ext cx="1892374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LECONTE Rémi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ovine / FROSE / </a:t>
            </a:r>
            <a:r>
              <a:rPr lang="fr-FR" sz="10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Innovin</a:t>
            </a:r>
            <a:endParaRPr lang="fr-FR" sz="1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r.leconte@mre-paca.fr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06 45 34 91 57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155D228-C7A9-9799-4933-2C20A5AAE926}"/>
              </a:ext>
            </a:extLst>
          </p:cNvPr>
          <p:cNvSpPr txBox="1"/>
          <p:nvPr/>
        </p:nvSpPr>
        <p:spPr>
          <a:xfrm>
            <a:off x="1612826" y="4192430"/>
            <a:ext cx="1892374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BOURGUIGNON Eric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caprine / Banon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e.bourguignon@mre-paca.fr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06 70 31 70 79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DD36AC0-626D-80E9-4A55-B1F0BE28DE4B}"/>
              </a:ext>
            </a:extLst>
          </p:cNvPr>
          <p:cNvSpPr txBox="1"/>
          <p:nvPr/>
        </p:nvSpPr>
        <p:spPr>
          <a:xfrm>
            <a:off x="1612826" y="4989435"/>
            <a:ext cx="1892374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LLORCA Apolline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éco / CRIEL / porcin 13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a.llorca@mre-paca.fr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06 31 53 83 52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95A3C2A-0B38-9121-52C1-0935C4B12284}"/>
              </a:ext>
            </a:extLst>
          </p:cNvPr>
          <p:cNvSpPr txBox="1"/>
          <p:nvPr/>
        </p:nvSpPr>
        <p:spPr>
          <a:xfrm>
            <a:off x="1612827" y="5786440"/>
            <a:ext cx="1892374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GOURONG Pauline (apprentie)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équine / </a:t>
            </a:r>
            <a:r>
              <a:rPr lang="fr-FR" sz="10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Greensheep</a:t>
            </a:r>
            <a:endParaRPr lang="fr-FR" sz="1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p.gourong@mre-paca.fr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07 44 98 18 86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E7FDA09-2639-187A-4F9A-68C7C06ED031}"/>
              </a:ext>
            </a:extLst>
          </p:cNvPr>
          <p:cNvSpPr txBox="1"/>
          <p:nvPr/>
        </p:nvSpPr>
        <p:spPr>
          <a:xfrm>
            <a:off x="1612826" y="2253925"/>
            <a:ext cx="1892375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ANIMATION FILIERES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977BC8F-A765-657B-CE85-770FE169EC73}"/>
              </a:ext>
            </a:extLst>
          </p:cNvPr>
          <p:cNvSpPr txBox="1"/>
          <p:nvPr/>
        </p:nvSpPr>
        <p:spPr>
          <a:xfrm>
            <a:off x="3625812" y="2253925"/>
            <a:ext cx="1892375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TECHNIQUES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0B31E74-4B39-4A81-236A-8547D60B5329}"/>
              </a:ext>
            </a:extLst>
          </p:cNvPr>
          <p:cNvSpPr txBox="1"/>
          <p:nvPr/>
        </p:nvSpPr>
        <p:spPr>
          <a:xfrm>
            <a:off x="3638437" y="2593182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DAUX Manon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 OS ROSE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m.daux@mre-paca.fr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06 80 93 83 42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FCA188F-DF14-A0BB-5025-C66FA79BA0B1}"/>
              </a:ext>
            </a:extLst>
          </p:cNvPr>
          <p:cNvSpPr txBox="1"/>
          <p:nvPr/>
        </p:nvSpPr>
        <p:spPr>
          <a:xfrm>
            <a:off x="3625812" y="3397886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CAVALLO Justine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techniques OS ROSE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c.cavallo@mre-paca.fr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 07 49 18 01 33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691E851-CBF3-EBAF-17F8-C60228F54972}"/>
              </a:ext>
            </a:extLst>
          </p:cNvPr>
          <p:cNvSpPr txBox="1"/>
          <p:nvPr/>
        </p:nvSpPr>
        <p:spPr>
          <a:xfrm>
            <a:off x="3625812" y="4192430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MANDINE Maéva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techniques OS ROSE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m.mandine@mre-paca.fr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 07 67 23 15 38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A9C67F6-C6FB-B9F9-D5E5-AE04F398388D}"/>
              </a:ext>
            </a:extLst>
          </p:cNvPr>
          <p:cNvSpPr txBox="1"/>
          <p:nvPr/>
        </p:nvSpPr>
        <p:spPr>
          <a:xfrm>
            <a:off x="3632124" y="4989435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COMTE ROLLAND Lucie (apprentie) </a:t>
            </a:r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ROSE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l.comterolland@mre-paca.fr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 07 44 95 74 81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59BEC9E-9AC1-346D-C8A3-8DE29701F4B9}"/>
              </a:ext>
            </a:extLst>
          </p:cNvPr>
          <p:cNvSpPr txBox="1"/>
          <p:nvPr/>
        </p:nvSpPr>
        <p:spPr>
          <a:xfrm>
            <a:off x="5651423" y="2253925"/>
            <a:ext cx="1892375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B5DF135-C881-702F-529B-40AAADCEA61D}"/>
              </a:ext>
            </a:extLst>
          </p:cNvPr>
          <p:cNvSpPr txBox="1"/>
          <p:nvPr/>
        </p:nvSpPr>
        <p:spPr>
          <a:xfrm>
            <a:off x="5651423" y="2593182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BAFFERT Anne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Formation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a.baffert@mre-paca.fr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06 79 88 11 16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D8EFBFE-E6F6-B7CB-4C46-6533E645A79C}"/>
              </a:ext>
            </a:extLst>
          </p:cNvPr>
          <p:cNvSpPr txBox="1"/>
          <p:nvPr/>
        </p:nvSpPr>
        <p:spPr>
          <a:xfrm>
            <a:off x="5651423" y="3392806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MOUISSE Margaux (CDD)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Formation / ALCOTRA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m.mouisse@mre-paca.fr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07 59 62 25 66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D3F82A5-2532-7EEE-7D8C-EA76FE9B8F33}"/>
              </a:ext>
            </a:extLst>
          </p:cNvPr>
          <p:cNvSpPr txBox="1"/>
          <p:nvPr/>
        </p:nvSpPr>
        <p:spPr>
          <a:xfrm>
            <a:off x="5651423" y="1088248"/>
            <a:ext cx="1892375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Assistance Direction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1B04D64-0118-10F0-2E32-7F490FF39A96}"/>
              </a:ext>
            </a:extLst>
          </p:cNvPr>
          <p:cNvSpPr txBox="1"/>
          <p:nvPr/>
        </p:nvSpPr>
        <p:spPr>
          <a:xfrm>
            <a:off x="5651423" y="1420964"/>
            <a:ext cx="1892375" cy="730969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GREGORIO Chantal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Assistante Direction / comptable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04 92 72 56 81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9C31874-6CAC-7883-6D1C-2544744A572D}"/>
              </a:ext>
            </a:extLst>
          </p:cNvPr>
          <p:cNvSpPr txBox="1"/>
          <p:nvPr/>
        </p:nvSpPr>
        <p:spPr>
          <a:xfrm>
            <a:off x="5651423" y="4631458"/>
            <a:ext cx="1892375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CONSEIL BATIMENTS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98DEBFE-585B-8CCB-316A-FD01484E6E89}"/>
              </a:ext>
            </a:extLst>
          </p:cNvPr>
          <p:cNvSpPr txBox="1"/>
          <p:nvPr/>
        </p:nvSpPr>
        <p:spPr>
          <a:xfrm>
            <a:off x="5651423" y="4989435"/>
            <a:ext cx="1892375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KARCHE Eliette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Architecte conseil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mre@mre-paca.fr</a:t>
            </a:r>
          </a:p>
          <a:p>
            <a:pPr algn="ctr"/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tel : 04 92 72 56 81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39BE9F-A98A-C70B-4E05-D453CB369153}"/>
              </a:ext>
            </a:extLst>
          </p:cNvPr>
          <p:cNvSpPr txBox="1"/>
          <p:nvPr/>
        </p:nvSpPr>
        <p:spPr>
          <a:xfrm>
            <a:off x="3625810" y="1079714"/>
            <a:ext cx="1892375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Direction</a:t>
            </a:r>
          </a:p>
        </p:txBody>
      </p:sp>
    </p:spTree>
    <p:extLst>
      <p:ext uri="{BB962C8B-B14F-4D97-AF65-F5344CB8AC3E}">
        <p14:creationId xmlns:p14="http://schemas.microsoft.com/office/powerpoint/2010/main" val="1103232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632AE220D8D048AFBA7DF3446D9167" ma:contentTypeVersion="16" ma:contentTypeDescription="Crée un document." ma:contentTypeScope="" ma:versionID="a96e4fc25612305c83673b911235fa88">
  <xsd:schema xmlns:xsd="http://www.w3.org/2001/XMLSchema" xmlns:xs="http://www.w3.org/2001/XMLSchema" xmlns:p="http://schemas.microsoft.com/office/2006/metadata/properties" xmlns:ns2="e44695a8-7e3f-4f44-bbae-3effd04d7491" xmlns:ns3="8f5f52b7-dc82-445f-a72f-c9b2fc48e121" targetNamespace="http://schemas.microsoft.com/office/2006/metadata/properties" ma:root="true" ma:fieldsID="dfbee90c176a1f824722922c02c54214" ns2:_="" ns3:_="">
    <xsd:import namespace="e44695a8-7e3f-4f44-bbae-3effd04d7491"/>
    <xsd:import namespace="8f5f52b7-dc82-445f-a72f-c9b2fc48e1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695a8-7e3f-4f44-bbae-3effd04d74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9fb04fa7-6c6d-4e33-b110-be1833672b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5f52b7-dc82-445f-a72f-c9b2fc48e12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715ac2f-a437-47b0-9fe6-dfdef347fca1}" ma:internalName="TaxCatchAll" ma:showField="CatchAllData" ma:web="8f5f52b7-dc82-445f-a72f-c9b2fc48e1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4695a8-7e3f-4f44-bbae-3effd04d7491">
      <Terms xmlns="http://schemas.microsoft.com/office/infopath/2007/PartnerControls"/>
    </lcf76f155ced4ddcb4097134ff3c332f>
    <TaxCatchAll xmlns="8f5f52b7-dc82-445f-a72f-c9b2fc48e121" xsi:nil="true"/>
  </documentManagement>
</p:properties>
</file>

<file path=customXml/itemProps1.xml><?xml version="1.0" encoding="utf-8"?>
<ds:datastoreItem xmlns:ds="http://schemas.openxmlformats.org/officeDocument/2006/customXml" ds:itemID="{3A8B505B-FDDE-45F7-9DBA-B3172AFA1A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4695a8-7e3f-4f44-bbae-3effd04d7491"/>
    <ds:schemaRef ds:uri="8f5f52b7-dc82-445f-a72f-c9b2fc48e1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F741C9-1133-4C39-A737-FA424D7D03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FE491F-5420-48FE-9A97-942ACDF48380}">
  <ds:schemaRefs>
    <ds:schemaRef ds:uri="http://schemas.microsoft.com/office/2006/metadata/properties"/>
    <ds:schemaRef ds:uri="http://schemas.microsoft.com/office/infopath/2007/PartnerControls"/>
    <ds:schemaRef ds:uri="e44695a8-7e3f-4f44-bbae-3effd04d7491"/>
    <ds:schemaRef ds:uri="8f5f52b7-dc82-445f-a72f-c9b2fc48e12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309</Words>
  <Application>Microsoft Office PowerPoint</Application>
  <PresentationFormat>Affichage à l'écran (4:3)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Trebuchet MS</vt:lpstr>
      <vt:lpstr>Thème Office</vt:lpstr>
      <vt:lpstr>Organigramme de l’équipe de la MRE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Patrice Roucolle</dc:creator>
  <cp:lastModifiedBy>Margaux MOUISSE</cp:lastModifiedBy>
  <cp:revision>2</cp:revision>
  <dcterms:created xsi:type="dcterms:W3CDTF">2025-09-16T10:17:43Z</dcterms:created>
  <dcterms:modified xsi:type="dcterms:W3CDTF">2025-09-25T07:59:03Z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0x01010047632AE220D8D048AFBA7DF3446D9167</vt:lpwstr>
  </property>
</Properties>
</file>